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12192000" cy="6858000"/>
  <p:notesSz cx="6858000" cy="9144000"/>
  <p:photoAlbum layout="2pic" frame="frameStyle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EAB32-7CC8-47A6-94F3-B8BFB863139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CD775-6162-4C45-8DF9-7BF89DBC1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76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081EE12-B393-47BD-937A-920D5A75E4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F01B0CCB-C9BF-45C3-A10D-B061E09AC8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6004D9F-120E-406F-B634-FD966BFA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A981-FA42-4D36-A402-328B73CCCA8A}" type="datetime1">
              <a:rPr lang="en-US" smtClean="0"/>
              <a:t>9/19/2024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7A3529-4582-4B9E-992A-567D68AD6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4974BFF-AFFF-4633-9D7F-5AC65570D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44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12FB601-0874-411B-BE3B-B8DFA64A4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A8D35DA-401D-4312-B691-CC97CFC0A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FE9A5F8-52DF-4A5E-BE04-D5DD5714B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F280-3445-4684-AD3E-CE5B74924C1C}" type="datetime1">
              <a:rPr lang="en-US" smtClean="0"/>
              <a:t>9/19/2024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054AAF3-892D-40B9-B031-1CC5E9032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02BB935-4171-4292-B8A9-FE28E59F0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47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74670BFD-82BB-4592-8311-651FC1E462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20DAD69-93B7-4771-89BB-3E620D79C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5FCC219-170D-44D2-B3EE-A57A5C0A2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DD322-25B2-4476-AD08-D84F98D7B7D5}" type="datetime1">
              <a:rPr lang="en-US" smtClean="0"/>
              <a:t>9/19/2024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7A8B2FE-A581-44C6-BB7B-F1DCF23F6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4FB09AD-9FD2-478C-90DA-C2835940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49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9E46968-5893-4D6B-AAAF-2A48AA70A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4A613D7-E7AE-4159-82B1-FBE2B135A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0014F9B-48DB-467C-8E79-DBD87E7A4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08C7-DE89-4E69-BCFE-8B74B87544F7}" type="datetime1">
              <a:rPr lang="en-US" smtClean="0"/>
              <a:t>9/19/2024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09CFF30-4DF2-4C75-9B7F-61DA16DD1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88D78E8-412A-406C-ACB4-0564223B1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91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BA3DF7B-FC8F-460E-AE3D-8CE1D795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5D5E705-7E3A-4EE2-A0E4-6322EC28F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8A00EBB-E4C7-42C9-9A36-C54BFA688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1E3-00C8-4142-B431-B3D7BF77A2EB}" type="datetime1">
              <a:rPr lang="en-US" smtClean="0"/>
              <a:t>9/19/2024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53DD6DD-72F5-4046-BC48-EB48A4BBC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D278F37-C986-4650-8798-052261996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13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6DD8C80-41A0-4230-ACDC-12398269E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B9E8820-63E2-488F-9740-BA9067570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007E871-75C3-404E-BBE7-1EFC49E19E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37F6D38-6FB2-44E2-90D5-8AEA7A5CC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639FF-0C6B-446C-ACD1-363727B04188}" type="datetime1">
              <a:rPr lang="en-US" smtClean="0"/>
              <a:t>9/19/2024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4AD5371-FEDE-493D-9261-0622A26FA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A1C5BB2-DE7A-492A-B997-9512B173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16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C86038D-D17C-4F27-A6F2-58374F86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289DEE3-C88C-414D-B00B-D6B90242C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4099DF8-2D9F-42FB-9701-C34AC4071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0A62B02-B2A6-4B11-9839-35D84C418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E59ADF51-F2D8-4F65-90E2-ABFA046D78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3D787BA5-73D8-413E-8421-E0AAED508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D667-0955-4142-8089-50B9369DD519}" type="datetime1">
              <a:rPr lang="en-US" smtClean="0"/>
              <a:t>9/19/2024</a:t>
            </a:fld>
            <a:endParaRPr lang="en-US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E3183614-A2F0-473F-BA51-E4B94E8C6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BA9260B4-4CA5-4CAD-8DA6-5BEBDA57B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84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561F5DB-7964-42F5-8A4E-ECAEFA040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6564DD24-229E-4E6B-870C-1512B2A35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D631E-F25F-4A1F-9ECD-C28BDE65B1ED}" type="datetime1">
              <a:rPr lang="en-US" smtClean="0"/>
              <a:t>9/19/2024</a:t>
            </a:fld>
            <a:endParaRPr lang="en-US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EF7C02F6-3069-4013-A9C3-C6C6E9F20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6AF895C-8BCA-409D-BF2A-83370AF74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89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D492B5A-369C-4204-8873-A6EAC841E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0F760-8263-441C-938C-5B0F29E5345B}" type="datetime1">
              <a:rPr lang="en-US" smtClean="0"/>
              <a:t>9/19/2024</a:t>
            </a:fld>
            <a:endParaRPr lang="en-US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943C5661-877B-4F3C-A6D4-BD13D7506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CEC5478-709D-474B-871F-B93FDBFAC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240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8A86256-1843-439C-963E-0992DC3C1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EF5131F-CAB1-4E6A-B899-C8D3829DF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299C4CBF-0068-47E2-8452-AE8132BCAB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513F4D0-989D-402D-BCC2-DD81DE703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7A50-7238-4543-817A-91E525282DEA}" type="datetime1">
              <a:rPr lang="en-US" smtClean="0"/>
              <a:t>9/19/2024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220EBE8-BC4B-40BF-963B-9E2A22B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CE93F6E-43C6-48B5-9EEA-971CB07E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35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85B3259-B86D-4CC6-A1BB-74086B276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0F68EB94-8541-4523-8318-041BBC39D8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B07FB7B-562D-4D7E-83DB-37A90D20B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5A40085-97A1-4712-8744-64056D3D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A875A-38F8-4399-9DD4-C2EA32106682}" type="datetime1">
              <a:rPr lang="en-US" smtClean="0"/>
              <a:t>9/19/2024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CB0928A-B3CD-4737-99D9-F82A8C4C9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7B2FF92-AF9E-4A72-AC7E-45FF4AF5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50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  <p:sndAc>
          <p:stSnd>
            <p:snd r:embed="rId1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C04C894-8AF5-4616-86D6-2185FF1AE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FAA7F89-B62A-4E5B-AD5F-0ACF8A70A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C49D698-E134-4F1E-B332-F9D3FA503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EC227-6974-4D37-9804-6C1E8DBD5D28}" type="datetime1">
              <a:rPr lang="en-US" smtClean="0"/>
              <a:t>9/19/2024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BCABE20-AFEC-4EF8-9AAB-44178DEA7A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DE9DD40-0FA2-4D41-9EF8-222C99E7F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C93D5-EC61-4291-BBC1-658AB66B2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5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  <p:sndAc>
          <p:stSnd>
            <p:snd r:embed="rId13" name="arrow.wav"/>
          </p:stSnd>
        </p:sndAc>
      </p:transition>
    </mc:Choice>
    <mc:Fallback xmlns="">
      <p:transition spd="slow">
        <p:fade/>
        <p:sndAc>
          <p:stSnd>
            <p:snd r:embed="rId14" name="arrow.wav"/>
          </p:stSnd>
        </p:sndAc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instagram.com/onteks" TargetMode="External"/><Relationship Id="rId2" Type="http://schemas.openxmlformats.org/officeDocument/2006/relationships/hyperlink" Target="http://www.onteks.com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hyperlink" Target="mailto:onteks@onteks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8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8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9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9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9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9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9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0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0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0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0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0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1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1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1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1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2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2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2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.wav"/><Relationship Id="rId4" Type="http://schemas.openxmlformats.org/officeDocument/2006/relationships/hyperlink" Target="http://instagram.com/ontek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8CC3D15-40A9-4DBC-A9BF-6ACD363F6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307" y="1920240"/>
            <a:ext cx="5848191" cy="1508738"/>
          </a:xfrm>
        </p:spPr>
        <p:txBody>
          <a:bodyPr>
            <a:normAutofit/>
          </a:bodyPr>
          <a:lstStyle/>
          <a:p>
            <a:pPr algn="r"/>
            <a:r>
              <a:rPr lang="tr-TR" sz="4800" dirty="0"/>
              <a:t>ONTEKS COLLECTION</a:t>
            </a:r>
            <a:endParaRPr lang="en-US" sz="4800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86D53E0-1DDC-4508-BA88-67586139D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8527" y="5100320"/>
            <a:ext cx="6002972" cy="1745614"/>
          </a:xfrm>
        </p:spPr>
        <p:txBody>
          <a:bodyPr>
            <a:noAutofit/>
          </a:bodyPr>
          <a:lstStyle/>
          <a:p>
            <a:pPr algn="r"/>
            <a:endParaRPr lang="tr-TR" sz="1600" spc="-150" dirty="0">
              <a:hlinkClick r:id="rId2"/>
            </a:endParaRPr>
          </a:p>
          <a:p>
            <a:pPr algn="r"/>
            <a:endParaRPr lang="tr-TR" sz="1600" spc="-150" dirty="0">
              <a:hlinkClick r:id="rId2"/>
            </a:endParaRPr>
          </a:p>
          <a:p>
            <a:pPr algn="r"/>
            <a:r>
              <a:rPr lang="tr-TR" sz="1600" spc="-150" dirty="0">
                <a:hlinkClick r:id="rId2"/>
              </a:rPr>
              <a:t>www.onteks.com</a:t>
            </a:r>
            <a:br>
              <a:rPr lang="tr-TR" sz="1600" spc="-150" dirty="0"/>
            </a:br>
            <a:r>
              <a:rPr lang="tr-TR" sz="1600" spc="-150" dirty="0">
                <a:hlinkClick r:id="rId3"/>
              </a:rPr>
              <a:t>http://instagram.com/onteks</a:t>
            </a:r>
            <a:endParaRPr lang="tr-TR" sz="1600" spc="-150" dirty="0"/>
          </a:p>
          <a:p>
            <a:pPr algn="r"/>
            <a:r>
              <a:rPr lang="tr-TR" sz="1600" spc="-150" dirty="0">
                <a:hlinkClick r:id="rId4"/>
              </a:rPr>
              <a:t>onteks@onteks.com</a:t>
            </a:r>
            <a:endParaRPr lang="tr-TR" sz="1600" spc="-150" dirty="0"/>
          </a:p>
          <a:p>
            <a:pPr algn="r"/>
            <a:endParaRPr lang="tr-TR" sz="1600" spc="-15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08E43C8-9F96-4C08-B4F5-9AD35A5F3B5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1822" y="5679796"/>
            <a:ext cx="969010" cy="10013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F218974E-A8B1-42A7-AC26-86551641D9EE}"/>
              </a:ext>
            </a:extLst>
          </p:cNvPr>
          <p:cNvCxnSpPr>
            <a:cxnSpLocks/>
          </p:cNvCxnSpPr>
          <p:nvPr/>
        </p:nvCxnSpPr>
        <p:spPr>
          <a:xfrm>
            <a:off x="3759200" y="3637280"/>
            <a:ext cx="690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Resim 10">
            <a:extLst>
              <a:ext uri="{FF2B5EF4-FFF2-40B4-BE49-F238E27FC236}">
                <a16:creationId xmlns:a16="http://schemas.microsoft.com/office/drawing/2014/main" id="{E7ACCDEC-DA16-48B9-99DE-1D050D8D82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838" y="71120"/>
            <a:ext cx="3296281" cy="6685276"/>
          </a:xfrm>
          <a:prstGeom prst="rect">
            <a:avLst/>
          </a:prstGeom>
        </p:spPr>
      </p:pic>
      <p:sp>
        <p:nvSpPr>
          <p:cNvPr id="12" name="Slayt Numarası Yer Tutucusu 11">
            <a:extLst>
              <a:ext uri="{FF2B5EF4-FFF2-40B4-BE49-F238E27FC236}">
                <a16:creationId xmlns:a16="http://schemas.microsoft.com/office/drawing/2014/main" id="{1F08BF7F-AC71-4DCA-B10D-10E7AD8D1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57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17">
            <a:extLst>
              <a:ext uri="{FF2B5EF4-FFF2-40B4-BE49-F238E27FC236}">
                <a16:creationId xmlns:a16="http://schemas.microsoft.com/office/drawing/2014/main" id="{D77A516A-C7D3-41C3-9E3E-A3B4E2A6EB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18">
            <a:extLst>
              <a:ext uri="{FF2B5EF4-FFF2-40B4-BE49-F238E27FC236}">
                <a16:creationId xmlns:a16="http://schemas.microsoft.com/office/drawing/2014/main" id="{85084384-81A8-44A9-B31A-F83924B855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1305ED7-6C94-4B23-8A71-45BECB89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02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19">
            <a:extLst>
              <a:ext uri="{FF2B5EF4-FFF2-40B4-BE49-F238E27FC236}">
                <a16:creationId xmlns:a16="http://schemas.microsoft.com/office/drawing/2014/main" id="{2715DD6F-3C27-48B8-99A3-C368626277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457200"/>
            <a:ext cx="33401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20">
            <a:extLst>
              <a:ext uri="{FF2B5EF4-FFF2-40B4-BE49-F238E27FC236}">
                <a16:creationId xmlns:a16="http://schemas.microsoft.com/office/drawing/2014/main" id="{BE48A0AB-258B-4C2D-9414-34F92C24F5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365381-EA6F-406A-9F2A-E22109B90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91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21">
            <a:extLst>
              <a:ext uri="{FF2B5EF4-FFF2-40B4-BE49-F238E27FC236}">
                <a16:creationId xmlns:a16="http://schemas.microsoft.com/office/drawing/2014/main" id="{2A4A5BB1-14CC-4703-A1EF-5D5B07F4B1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22">
            <a:extLst>
              <a:ext uri="{FF2B5EF4-FFF2-40B4-BE49-F238E27FC236}">
                <a16:creationId xmlns:a16="http://schemas.microsoft.com/office/drawing/2014/main" id="{AB145152-96D8-4C3B-A1D1-80C6DA5B42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99A6DB3-E58B-48CA-B845-5DB6518B2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70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23">
            <a:extLst>
              <a:ext uri="{FF2B5EF4-FFF2-40B4-BE49-F238E27FC236}">
                <a16:creationId xmlns:a16="http://schemas.microsoft.com/office/drawing/2014/main" id="{F9D2C8BE-E32C-4B0D-AC7D-0A05ADC523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24">
            <a:extLst>
              <a:ext uri="{FF2B5EF4-FFF2-40B4-BE49-F238E27FC236}">
                <a16:creationId xmlns:a16="http://schemas.microsoft.com/office/drawing/2014/main" id="{FDD69DE1-77A8-4DA7-B1F7-A578074CA3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0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5B2E83A-D66A-43B9-BBC6-CC2467E5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58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25">
            <a:extLst>
              <a:ext uri="{FF2B5EF4-FFF2-40B4-BE49-F238E27FC236}">
                <a16:creationId xmlns:a16="http://schemas.microsoft.com/office/drawing/2014/main" id="{5D32B43C-9ED6-4736-B71A-E1277781EA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26">
            <a:extLst>
              <a:ext uri="{FF2B5EF4-FFF2-40B4-BE49-F238E27FC236}">
                <a16:creationId xmlns:a16="http://schemas.microsoft.com/office/drawing/2014/main" id="{5EEBF7E8-D29C-4261-988B-58269A9D6B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AF3F7AE-CB78-4F0C-9B28-DCDB464C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19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27">
            <a:extLst>
              <a:ext uri="{FF2B5EF4-FFF2-40B4-BE49-F238E27FC236}">
                <a16:creationId xmlns:a16="http://schemas.microsoft.com/office/drawing/2014/main" id="{71E485D6-FDE6-4690-BD85-9C6B6D350E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28">
            <a:extLst>
              <a:ext uri="{FF2B5EF4-FFF2-40B4-BE49-F238E27FC236}">
                <a16:creationId xmlns:a16="http://schemas.microsoft.com/office/drawing/2014/main" id="{092B8B43-4723-46C7-872F-368C82E269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543F576-FFE5-4338-8501-1545CEDDD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29">
            <a:extLst>
              <a:ext uri="{FF2B5EF4-FFF2-40B4-BE49-F238E27FC236}">
                <a16:creationId xmlns:a16="http://schemas.microsoft.com/office/drawing/2014/main" id="{C660BE98-1853-4311-899B-545A1B52E0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30">
            <a:extLst>
              <a:ext uri="{FF2B5EF4-FFF2-40B4-BE49-F238E27FC236}">
                <a16:creationId xmlns:a16="http://schemas.microsoft.com/office/drawing/2014/main" id="{D7F192AF-52FA-4AA2-8058-8ECACA5C35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7026CA0-C17F-42EC-93AE-7F41994C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2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31">
            <a:extLst>
              <a:ext uri="{FF2B5EF4-FFF2-40B4-BE49-F238E27FC236}">
                <a16:creationId xmlns:a16="http://schemas.microsoft.com/office/drawing/2014/main" id="{B5EFE242-D9D8-4081-B97C-972884A506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32">
            <a:extLst>
              <a:ext uri="{FF2B5EF4-FFF2-40B4-BE49-F238E27FC236}">
                <a16:creationId xmlns:a16="http://schemas.microsoft.com/office/drawing/2014/main" id="{27C3D4CD-0A85-4D54-9D52-0158FC39EF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77F0CC4-B148-4EF4-B8C8-CAF5E2F25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82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33">
            <a:extLst>
              <a:ext uri="{FF2B5EF4-FFF2-40B4-BE49-F238E27FC236}">
                <a16:creationId xmlns:a16="http://schemas.microsoft.com/office/drawing/2014/main" id="{8A555F61-8459-4A93-AF27-9B1624B7E3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34">
            <a:extLst>
              <a:ext uri="{FF2B5EF4-FFF2-40B4-BE49-F238E27FC236}">
                <a16:creationId xmlns:a16="http://schemas.microsoft.com/office/drawing/2014/main" id="{DAEAD63A-C8BB-4E32-8475-335FB19A25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D7EE7A4-5275-4C9C-9B58-7093D0DCE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39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35">
            <a:extLst>
              <a:ext uri="{FF2B5EF4-FFF2-40B4-BE49-F238E27FC236}">
                <a16:creationId xmlns:a16="http://schemas.microsoft.com/office/drawing/2014/main" id="{DFEA7FB1-2F51-46A2-837C-432A8EB351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36">
            <a:extLst>
              <a:ext uri="{FF2B5EF4-FFF2-40B4-BE49-F238E27FC236}">
                <a16:creationId xmlns:a16="http://schemas.microsoft.com/office/drawing/2014/main" id="{9DCCDD7A-3C3F-434B-9382-B52BDA2C58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D105C66-8DBB-41CB-86BF-EF4050678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8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1">
            <a:extLst>
              <a:ext uri="{FF2B5EF4-FFF2-40B4-BE49-F238E27FC236}">
                <a16:creationId xmlns:a16="http://schemas.microsoft.com/office/drawing/2014/main" id="{23973CB4-10C1-46A3-A026-F0B1308FB8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2">
            <a:extLst>
              <a:ext uri="{FF2B5EF4-FFF2-40B4-BE49-F238E27FC236}">
                <a16:creationId xmlns:a16="http://schemas.microsoft.com/office/drawing/2014/main" id="{5DBBA8F9-B7D7-4968-8E22-57B9FAA79F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0F3CEC7-082D-4F6E-8716-9F577D3B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67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37">
            <a:extLst>
              <a:ext uri="{FF2B5EF4-FFF2-40B4-BE49-F238E27FC236}">
                <a16:creationId xmlns:a16="http://schemas.microsoft.com/office/drawing/2014/main" id="{C7DA749E-78FD-42D7-88EA-ECCA781A83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38">
            <a:extLst>
              <a:ext uri="{FF2B5EF4-FFF2-40B4-BE49-F238E27FC236}">
                <a16:creationId xmlns:a16="http://schemas.microsoft.com/office/drawing/2014/main" id="{00F47536-EB97-41E7-AC61-C67CD55565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0A86B74-2F54-4302-9829-038EE89F8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2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39">
            <a:extLst>
              <a:ext uri="{FF2B5EF4-FFF2-40B4-BE49-F238E27FC236}">
                <a16:creationId xmlns:a16="http://schemas.microsoft.com/office/drawing/2014/main" id="{4575B02E-9563-4E45-9C23-A076E6F830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40">
            <a:extLst>
              <a:ext uri="{FF2B5EF4-FFF2-40B4-BE49-F238E27FC236}">
                <a16:creationId xmlns:a16="http://schemas.microsoft.com/office/drawing/2014/main" id="{2EE6E97F-3E4B-4365-9FB0-FFFB742190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3D2339A-792B-4845-8153-F33CBF3E6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35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41">
            <a:extLst>
              <a:ext uri="{FF2B5EF4-FFF2-40B4-BE49-F238E27FC236}">
                <a16:creationId xmlns:a16="http://schemas.microsoft.com/office/drawing/2014/main" id="{531092E8-2249-4A98-A3E2-35959764F4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42">
            <a:extLst>
              <a:ext uri="{FF2B5EF4-FFF2-40B4-BE49-F238E27FC236}">
                <a16:creationId xmlns:a16="http://schemas.microsoft.com/office/drawing/2014/main" id="{AB100D7B-A768-4843-B23B-297438C197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ABEA1CF-9390-4837-80AB-3DD774ADA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64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43">
            <a:extLst>
              <a:ext uri="{FF2B5EF4-FFF2-40B4-BE49-F238E27FC236}">
                <a16:creationId xmlns:a16="http://schemas.microsoft.com/office/drawing/2014/main" id="{ECB18F58-B068-47E5-A898-6B48E82661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44">
            <a:extLst>
              <a:ext uri="{FF2B5EF4-FFF2-40B4-BE49-F238E27FC236}">
                <a16:creationId xmlns:a16="http://schemas.microsoft.com/office/drawing/2014/main" id="{ED9CB5B6-4499-476B-856A-45CA3F8B30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1414235-4810-4A62-B360-30C9D3D93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25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45">
            <a:extLst>
              <a:ext uri="{FF2B5EF4-FFF2-40B4-BE49-F238E27FC236}">
                <a16:creationId xmlns:a16="http://schemas.microsoft.com/office/drawing/2014/main" id="{0F1CDF26-CDC8-4D55-894D-36A4340BA9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46">
            <a:extLst>
              <a:ext uri="{FF2B5EF4-FFF2-40B4-BE49-F238E27FC236}">
                <a16:creationId xmlns:a16="http://schemas.microsoft.com/office/drawing/2014/main" id="{E78409FF-FE5F-4237-95CE-97858218E9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7F9C0A5-0604-4D4F-8076-D11669A37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38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47">
            <a:extLst>
              <a:ext uri="{FF2B5EF4-FFF2-40B4-BE49-F238E27FC236}">
                <a16:creationId xmlns:a16="http://schemas.microsoft.com/office/drawing/2014/main" id="{6403F548-0531-4348-BA4E-1CF04114DD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48">
            <a:extLst>
              <a:ext uri="{FF2B5EF4-FFF2-40B4-BE49-F238E27FC236}">
                <a16:creationId xmlns:a16="http://schemas.microsoft.com/office/drawing/2014/main" id="{9A095FF4-6F07-47D7-949E-B85A31FF74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F33B691-2E8A-42A5-9800-6D7CC3EBC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01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49">
            <a:extLst>
              <a:ext uri="{FF2B5EF4-FFF2-40B4-BE49-F238E27FC236}">
                <a16:creationId xmlns:a16="http://schemas.microsoft.com/office/drawing/2014/main" id="{A0843CD7-EE3C-4D94-A515-514C5EF4F5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50">
            <a:extLst>
              <a:ext uri="{FF2B5EF4-FFF2-40B4-BE49-F238E27FC236}">
                <a16:creationId xmlns:a16="http://schemas.microsoft.com/office/drawing/2014/main" id="{B4E25982-3CE2-4C30-BF61-FAE42A519F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F48624D-57FB-4F9B-90BC-9474BC14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8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51">
            <a:extLst>
              <a:ext uri="{FF2B5EF4-FFF2-40B4-BE49-F238E27FC236}">
                <a16:creationId xmlns:a16="http://schemas.microsoft.com/office/drawing/2014/main" id="{F49217F4-61DB-4FE1-A977-FDC9D0370C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52">
            <a:extLst>
              <a:ext uri="{FF2B5EF4-FFF2-40B4-BE49-F238E27FC236}">
                <a16:creationId xmlns:a16="http://schemas.microsoft.com/office/drawing/2014/main" id="{A71501F9-405F-4129-8EB7-F95528039C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9663D9F-3C94-4702-B495-F28E506F2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82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53">
            <a:extLst>
              <a:ext uri="{FF2B5EF4-FFF2-40B4-BE49-F238E27FC236}">
                <a16:creationId xmlns:a16="http://schemas.microsoft.com/office/drawing/2014/main" id="{DA987F02-6576-4D87-9504-906FFA2BE2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54">
            <a:extLst>
              <a:ext uri="{FF2B5EF4-FFF2-40B4-BE49-F238E27FC236}">
                <a16:creationId xmlns:a16="http://schemas.microsoft.com/office/drawing/2014/main" id="{55971162-C7C4-4813-A20E-CEC05575B5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4F96507-DCB0-403E-930E-9DB13040C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83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55">
            <a:extLst>
              <a:ext uri="{FF2B5EF4-FFF2-40B4-BE49-F238E27FC236}">
                <a16:creationId xmlns:a16="http://schemas.microsoft.com/office/drawing/2014/main" id="{712103C9-4F5E-4D1D-BED8-FA5F2FD842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56">
            <a:extLst>
              <a:ext uri="{FF2B5EF4-FFF2-40B4-BE49-F238E27FC236}">
                <a16:creationId xmlns:a16="http://schemas.microsoft.com/office/drawing/2014/main" id="{68B2B92D-626C-49EA-9205-6B6C921BBB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34C384D-84A8-4D33-84D6-ADE97823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99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3">
            <a:extLst>
              <a:ext uri="{FF2B5EF4-FFF2-40B4-BE49-F238E27FC236}">
                <a16:creationId xmlns:a16="http://schemas.microsoft.com/office/drawing/2014/main" id="{A2ACCFF5-F2DF-4682-8FAE-DE563C507F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4">
            <a:extLst>
              <a:ext uri="{FF2B5EF4-FFF2-40B4-BE49-F238E27FC236}">
                <a16:creationId xmlns:a16="http://schemas.microsoft.com/office/drawing/2014/main" id="{67533E0E-23F5-4CE2-A917-7C0F15AC1A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B0C48FC-5EF7-405B-AF5C-E987CFCB5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75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57">
            <a:extLst>
              <a:ext uri="{FF2B5EF4-FFF2-40B4-BE49-F238E27FC236}">
                <a16:creationId xmlns:a16="http://schemas.microsoft.com/office/drawing/2014/main" id="{FB9B98E1-873E-4DF6-A02A-47FA2E36CA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58">
            <a:extLst>
              <a:ext uri="{FF2B5EF4-FFF2-40B4-BE49-F238E27FC236}">
                <a16:creationId xmlns:a16="http://schemas.microsoft.com/office/drawing/2014/main" id="{BB7032EA-39B6-492A-8345-1B1AADECA7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596E41F-0DF4-4555-85E0-E9E6B3B65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67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59">
            <a:extLst>
              <a:ext uri="{FF2B5EF4-FFF2-40B4-BE49-F238E27FC236}">
                <a16:creationId xmlns:a16="http://schemas.microsoft.com/office/drawing/2014/main" id="{9CE0864F-08DD-4630-B28C-4AC468D716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60">
            <a:extLst>
              <a:ext uri="{FF2B5EF4-FFF2-40B4-BE49-F238E27FC236}">
                <a16:creationId xmlns:a16="http://schemas.microsoft.com/office/drawing/2014/main" id="{94C85B91-88F1-45AC-82BD-8DB6CD2AD4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3E08037-FC07-432C-ABE2-67D22EE43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32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61">
            <a:extLst>
              <a:ext uri="{FF2B5EF4-FFF2-40B4-BE49-F238E27FC236}">
                <a16:creationId xmlns:a16="http://schemas.microsoft.com/office/drawing/2014/main" id="{79E7E2D8-58B7-492A-A861-6142D54B91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62">
            <a:extLst>
              <a:ext uri="{FF2B5EF4-FFF2-40B4-BE49-F238E27FC236}">
                <a16:creationId xmlns:a16="http://schemas.microsoft.com/office/drawing/2014/main" id="{DC0B1923-B6B5-4A90-8199-5A0037465D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4E59975-B0E0-4342-B796-51DB19A29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06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63">
            <a:extLst>
              <a:ext uri="{FF2B5EF4-FFF2-40B4-BE49-F238E27FC236}">
                <a16:creationId xmlns:a16="http://schemas.microsoft.com/office/drawing/2014/main" id="{E48077E8-6A18-45C8-B2AD-AA8BB40877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64">
            <a:extLst>
              <a:ext uri="{FF2B5EF4-FFF2-40B4-BE49-F238E27FC236}">
                <a16:creationId xmlns:a16="http://schemas.microsoft.com/office/drawing/2014/main" id="{DE41F302-6168-40DC-B211-9AE121FD0B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CD761AA-C354-4F2B-A346-DC1239F42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39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65">
            <a:extLst>
              <a:ext uri="{FF2B5EF4-FFF2-40B4-BE49-F238E27FC236}">
                <a16:creationId xmlns:a16="http://schemas.microsoft.com/office/drawing/2014/main" id="{6FAA86F7-01AB-43A4-BAA5-BB73CA13BC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66">
            <a:extLst>
              <a:ext uri="{FF2B5EF4-FFF2-40B4-BE49-F238E27FC236}">
                <a16:creationId xmlns:a16="http://schemas.microsoft.com/office/drawing/2014/main" id="{7E875112-09B2-4BEF-B453-4EEA65B204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ABBA420-96C8-4B44-A3A8-51036E6E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31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67">
            <a:extLst>
              <a:ext uri="{FF2B5EF4-FFF2-40B4-BE49-F238E27FC236}">
                <a16:creationId xmlns:a16="http://schemas.microsoft.com/office/drawing/2014/main" id="{AA3D2380-8993-4A30-BCA5-1731B14996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68">
            <a:extLst>
              <a:ext uri="{FF2B5EF4-FFF2-40B4-BE49-F238E27FC236}">
                <a16:creationId xmlns:a16="http://schemas.microsoft.com/office/drawing/2014/main" id="{0145B344-99B0-4133-8D36-3F7A8D1460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93BCAD8-DFCB-42C7-A263-622EDAA5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10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69">
            <a:extLst>
              <a:ext uri="{FF2B5EF4-FFF2-40B4-BE49-F238E27FC236}">
                <a16:creationId xmlns:a16="http://schemas.microsoft.com/office/drawing/2014/main" id="{2198A248-7560-408E-93E8-CD047701FC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70">
            <a:extLst>
              <a:ext uri="{FF2B5EF4-FFF2-40B4-BE49-F238E27FC236}">
                <a16:creationId xmlns:a16="http://schemas.microsoft.com/office/drawing/2014/main" id="{198241FF-C5C3-476C-BDD9-F4AB331956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58FCCCC-8624-4C31-9B67-5C03E3811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16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71">
            <a:extLst>
              <a:ext uri="{FF2B5EF4-FFF2-40B4-BE49-F238E27FC236}">
                <a16:creationId xmlns:a16="http://schemas.microsoft.com/office/drawing/2014/main" id="{F89CBDAA-3FE5-44AD-A036-70BFA20C5B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72">
            <a:extLst>
              <a:ext uri="{FF2B5EF4-FFF2-40B4-BE49-F238E27FC236}">
                <a16:creationId xmlns:a16="http://schemas.microsoft.com/office/drawing/2014/main" id="{B4A24FBF-490A-462B-A363-4E4733215F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5BF08F8-ECD5-4261-9D72-BA2142B0B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16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73">
            <a:extLst>
              <a:ext uri="{FF2B5EF4-FFF2-40B4-BE49-F238E27FC236}">
                <a16:creationId xmlns:a16="http://schemas.microsoft.com/office/drawing/2014/main" id="{FF521953-AFDE-435D-A0D4-5629197145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74">
            <a:extLst>
              <a:ext uri="{FF2B5EF4-FFF2-40B4-BE49-F238E27FC236}">
                <a16:creationId xmlns:a16="http://schemas.microsoft.com/office/drawing/2014/main" id="{CD9203F1-9C27-4142-B2F0-A7287670BD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548A650-E40F-4ACE-BE4C-7C74AF36C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3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75">
            <a:extLst>
              <a:ext uri="{FF2B5EF4-FFF2-40B4-BE49-F238E27FC236}">
                <a16:creationId xmlns:a16="http://schemas.microsoft.com/office/drawing/2014/main" id="{2A57E66C-42DA-4ED7-A420-2CA21B357A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76">
            <a:extLst>
              <a:ext uri="{FF2B5EF4-FFF2-40B4-BE49-F238E27FC236}">
                <a16:creationId xmlns:a16="http://schemas.microsoft.com/office/drawing/2014/main" id="{F9F69F3B-4436-4665-9A7A-EF170D7F7C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EFA6CA0-FC11-44D4-BB0B-9762D0946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86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5">
            <a:extLst>
              <a:ext uri="{FF2B5EF4-FFF2-40B4-BE49-F238E27FC236}">
                <a16:creationId xmlns:a16="http://schemas.microsoft.com/office/drawing/2014/main" id="{F7D5AD7A-4F33-4BA3-B221-A53501386F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6">
            <a:extLst>
              <a:ext uri="{FF2B5EF4-FFF2-40B4-BE49-F238E27FC236}">
                <a16:creationId xmlns:a16="http://schemas.microsoft.com/office/drawing/2014/main" id="{2ED7A396-0246-4E82-A219-0547436817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684B13F-76E3-4E79-86B1-F339D1EDC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4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77">
            <a:extLst>
              <a:ext uri="{FF2B5EF4-FFF2-40B4-BE49-F238E27FC236}">
                <a16:creationId xmlns:a16="http://schemas.microsoft.com/office/drawing/2014/main" id="{9BB80D40-7FFA-46EF-AE09-15717D8F3F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78">
            <a:extLst>
              <a:ext uri="{FF2B5EF4-FFF2-40B4-BE49-F238E27FC236}">
                <a16:creationId xmlns:a16="http://schemas.microsoft.com/office/drawing/2014/main" id="{C0ACBEAD-AE98-4736-B27B-32E17DC0DC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5739E04-AECC-4E58-8078-D4E05C292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8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79">
            <a:extLst>
              <a:ext uri="{FF2B5EF4-FFF2-40B4-BE49-F238E27FC236}">
                <a16:creationId xmlns:a16="http://schemas.microsoft.com/office/drawing/2014/main" id="{520EB6F6-3380-487C-916B-359B184BF4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457200"/>
            <a:ext cx="33401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80">
            <a:extLst>
              <a:ext uri="{FF2B5EF4-FFF2-40B4-BE49-F238E27FC236}">
                <a16:creationId xmlns:a16="http://schemas.microsoft.com/office/drawing/2014/main" id="{CACA58DA-81F4-4FEB-8E5C-10AFE27166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41BAF38-7E18-46E1-B132-13C3CF3C4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20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81">
            <a:extLst>
              <a:ext uri="{FF2B5EF4-FFF2-40B4-BE49-F238E27FC236}">
                <a16:creationId xmlns:a16="http://schemas.microsoft.com/office/drawing/2014/main" id="{23F3BB87-5448-4ADC-BCD3-50E579FC8A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82">
            <a:extLst>
              <a:ext uri="{FF2B5EF4-FFF2-40B4-BE49-F238E27FC236}">
                <a16:creationId xmlns:a16="http://schemas.microsoft.com/office/drawing/2014/main" id="{86658FCB-9987-4A9A-A6E4-3F23BF9B88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3AB79AC-C0C3-47F6-BCCB-0BDBD133F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21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83">
            <a:extLst>
              <a:ext uri="{FF2B5EF4-FFF2-40B4-BE49-F238E27FC236}">
                <a16:creationId xmlns:a16="http://schemas.microsoft.com/office/drawing/2014/main" id="{6BEB2245-BAEA-4B39-8EBE-4C1F84F383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84">
            <a:extLst>
              <a:ext uri="{FF2B5EF4-FFF2-40B4-BE49-F238E27FC236}">
                <a16:creationId xmlns:a16="http://schemas.microsoft.com/office/drawing/2014/main" id="{504B8510-0212-4B89-81C9-8A805D4814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4659C3A-F9BE-4FEA-9B79-CF3C96CD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6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85">
            <a:extLst>
              <a:ext uri="{FF2B5EF4-FFF2-40B4-BE49-F238E27FC236}">
                <a16:creationId xmlns:a16="http://schemas.microsoft.com/office/drawing/2014/main" id="{98F051C1-40F7-4CD5-A77B-E92AF8AE7E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86">
            <a:extLst>
              <a:ext uri="{FF2B5EF4-FFF2-40B4-BE49-F238E27FC236}">
                <a16:creationId xmlns:a16="http://schemas.microsoft.com/office/drawing/2014/main" id="{BABAAD65-23D8-4DF4-9A95-25AECFC8B9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7F497A1-F28F-40D4-8E06-45AD82C71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77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87">
            <a:extLst>
              <a:ext uri="{FF2B5EF4-FFF2-40B4-BE49-F238E27FC236}">
                <a16:creationId xmlns:a16="http://schemas.microsoft.com/office/drawing/2014/main" id="{91137632-DFD4-494F-BBAF-47FBFDA39B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88">
            <a:extLst>
              <a:ext uri="{FF2B5EF4-FFF2-40B4-BE49-F238E27FC236}">
                <a16:creationId xmlns:a16="http://schemas.microsoft.com/office/drawing/2014/main" id="{4FCE9DE5-4F9C-419B-8605-4B96B44050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BDCA812-B365-43B9-9F97-03149E7F9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92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89">
            <a:extLst>
              <a:ext uri="{FF2B5EF4-FFF2-40B4-BE49-F238E27FC236}">
                <a16:creationId xmlns:a16="http://schemas.microsoft.com/office/drawing/2014/main" id="{4AF0ABC4-6D2E-4265-9AD2-9BC709871A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90">
            <a:extLst>
              <a:ext uri="{FF2B5EF4-FFF2-40B4-BE49-F238E27FC236}">
                <a16:creationId xmlns:a16="http://schemas.microsoft.com/office/drawing/2014/main" id="{0C27E82C-0892-480D-9E5F-D41F7B1F89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6A60E2C-BD7A-4D98-A9F4-43EE088ED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37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91">
            <a:extLst>
              <a:ext uri="{FF2B5EF4-FFF2-40B4-BE49-F238E27FC236}">
                <a16:creationId xmlns:a16="http://schemas.microsoft.com/office/drawing/2014/main" id="{9C102F65-6D04-4B88-9D10-595EEA55B9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92">
            <a:extLst>
              <a:ext uri="{FF2B5EF4-FFF2-40B4-BE49-F238E27FC236}">
                <a16:creationId xmlns:a16="http://schemas.microsoft.com/office/drawing/2014/main" id="{6B928B6F-61E7-4A2B-B92E-ADBB090ED8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C8CDBC8-8E51-4A3E-9A14-C76332997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87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93">
            <a:extLst>
              <a:ext uri="{FF2B5EF4-FFF2-40B4-BE49-F238E27FC236}">
                <a16:creationId xmlns:a16="http://schemas.microsoft.com/office/drawing/2014/main" id="{1CA6C9DF-CBCD-49AE-9C08-7C2CA36766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94">
            <a:extLst>
              <a:ext uri="{FF2B5EF4-FFF2-40B4-BE49-F238E27FC236}">
                <a16:creationId xmlns:a16="http://schemas.microsoft.com/office/drawing/2014/main" id="{EE80C08F-D121-4A78-A513-B692924BD0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07EE8E-0FA5-4C07-ACD6-89FDFF261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02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95">
            <a:extLst>
              <a:ext uri="{FF2B5EF4-FFF2-40B4-BE49-F238E27FC236}">
                <a16:creationId xmlns:a16="http://schemas.microsoft.com/office/drawing/2014/main" id="{E7EBC7B7-5095-4866-A483-D5A1B2D476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96">
            <a:extLst>
              <a:ext uri="{FF2B5EF4-FFF2-40B4-BE49-F238E27FC236}">
                <a16:creationId xmlns:a16="http://schemas.microsoft.com/office/drawing/2014/main" id="{A5FF5EDC-15C9-46AF-BEEB-BFF0F18DBA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C5604A5-2775-4A42-AE0F-C0C4DE5A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58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7">
            <a:extLst>
              <a:ext uri="{FF2B5EF4-FFF2-40B4-BE49-F238E27FC236}">
                <a16:creationId xmlns:a16="http://schemas.microsoft.com/office/drawing/2014/main" id="{EC88E31A-187F-42A6-AC03-F02A70C7EA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8">
            <a:extLst>
              <a:ext uri="{FF2B5EF4-FFF2-40B4-BE49-F238E27FC236}">
                <a16:creationId xmlns:a16="http://schemas.microsoft.com/office/drawing/2014/main" id="{54FE0A14-EB42-4A6B-BE04-DADD6CC628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EA81C53-F071-4408-B4A3-893F55FB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29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97">
            <a:extLst>
              <a:ext uri="{FF2B5EF4-FFF2-40B4-BE49-F238E27FC236}">
                <a16:creationId xmlns:a16="http://schemas.microsoft.com/office/drawing/2014/main" id="{40A1F461-F710-4606-8877-4E41804702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98">
            <a:extLst>
              <a:ext uri="{FF2B5EF4-FFF2-40B4-BE49-F238E27FC236}">
                <a16:creationId xmlns:a16="http://schemas.microsoft.com/office/drawing/2014/main" id="{726F501E-5970-470D-8C8E-CAA22BA6B2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16A97DB-2AC2-4BD1-9D42-F8F30B41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54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99">
            <a:extLst>
              <a:ext uri="{FF2B5EF4-FFF2-40B4-BE49-F238E27FC236}">
                <a16:creationId xmlns:a16="http://schemas.microsoft.com/office/drawing/2014/main" id="{6CBBFB7E-BCC1-473B-BA2E-E9301FFC2A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100">
            <a:extLst>
              <a:ext uri="{FF2B5EF4-FFF2-40B4-BE49-F238E27FC236}">
                <a16:creationId xmlns:a16="http://schemas.microsoft.com/office/drawing/2014/main" id="{F1A628FF-A4B3-47D5-9DA4-26A223F20A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988AF91-E2DD-47C7-82C4-AB7ADD238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30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101">
            <a:extLst>
              <a:ext uri="{FF2B5EF4-FFF2-40B4-BE49-F238E27FC236}">
                <a16:creationId xmlns:a16="http://schemas.microsoft.com/office/drawing/2014/main" id="{299F3185-B651-4AC5-8FE1-65C60F23C3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102">
            <a:extLst>
              <a:ext uri="{FF2B5EF4-FFF2-40B4-BE49-F238E27FC236}">
                <a16:creationId xmlns:a16="http://schemas.microsoft.com/office/drawing/2014/main" id="{9287962F-CA6E-443E-BDC4-1671DCD3B5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29012CB-29D9-4D7E-A997-000615636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25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103">
            <a:extLst>
              <a:ext uri="{FF2B5EF4-FFF2-40B4-BE49-F238E27FC236}">
                <a16:creationId xmlns:a16="http://schemas.microsoft.com/office/drawing/2014/main" id="{E30AAC99-163C-440D-9913-67C0BCEC8C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104">
            <a:extLst>
              <a:ext uri="{FF2B5EF4-FFF2-40B4-BE49-F238E27FC236}">
                <a16:creationId xmlns:a16="http://schemas.microsoft.com/office/drawing/2014/main" id="{77E88607-46EF-44FA-A1F4-28EAEB5311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88D0D60-51DF-4FF7-9ACC-CE2EE922D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2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105">
            <a:extLst>
              <a:ext uri="{FF2B5EF4-FFF2-40B4-BE49-F238E27FC236}">
                <a16:creationId xmlns:a16="http://schemas.microsoft.com/office/drawing/2014/main" id="{4CBC0524-C815-4C87-8493-CF359E4485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106">
            <a:extLst>
              <a:ext uri="{FF2B5EF4-FFF2-40B4-BE49-F238E27FC236}">
                <a16:creationId xmlns:a16="http://schemas.microsoft.com/office/drawing/2014/main" id="{46959C3D-4B69-4217-B2F8-80D359D27D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AEE1F40-8159-4B8F-BA86-4BB604232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90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107">
            <a:extLst>
              <a:ext uri="{FF2B5EF4-FFF2-40B4-BE49-F238E27FC236}">
                <a16:creationId xmlns:a16="http://schemas.microsoft.com/office/drawing/2014/main" id="{E4DFD4ED-9BA3-4E59-9E5E-D0F6337635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108">
            <a:extLst>
              <a:ext uri="{FF2B5EF4-FFF2-40B4-BE49-F238E27FC236}">
                <a16:creationId xmlns:a16="http://schemas.microsoft.com/office/drawing/2014/main" id="{D58FC65F-A2F9-46E9-91E5-143F83BAB1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33A6D3B-6DF2-4AA8-BED4-FA63997B3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7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109">
            <a:extLst>
              <a:ext uri="{FF2B5EF4-FFF2-40B4-BE49-F238E27FC236}">
                <a16:creationId xmlns:a16="http://schemas.microsoft.com/office/drawing/2014/main" id="{78320136-395D-4FCA-BB98-93F6699D3D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110">
            <a:extLst>
              <a:ext uri="{FF2B5EF4-FFF2-40B4-BE49-F238E27FC236}">
                <a16:creationId xmlns:a16="http://schemas.microsoft.com/office/drawing/2014/main" id="{07B9E1E5-9F66-468A-99CF-37A9811329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3164191-A760-4BF6-AD0C-0EFC114A6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63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111">
            <a:extLst>
              <a:ext uri="{FF2B5EF4-FFF2-40B4-BE49-F238E27FC236}">
                <a16:creationId xmlns:a16="http://schemas.microsoft.com/office/drawing/2014/main" id="{BA0B2F27-FD4E-4E95-8D86-8054E5942E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112">
            <a:extLst>
              <a:ext uri="{FF2B5EF4-FFF2-40B4-BE49-F238E27FC236}">
                <a16:creationId xmlns:a16="http://schemas.microsoft.com/office/drawing/2014/main" id="{2BF12363-BEC6-4A53-8BFD-E0BEBB74FA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94B2D10-5778-40AB-90D8-BCF97E088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6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113">
            <a:extLst>
              <a:ext uri="{FF2B5EF4-FFF2-40B4-BE49-F238E27FC236}">
                <a16:creationId xmlns:a16="http://schemas.microsoft.com/office/drawing/2014/main" id="{F57F664D-62DA-4F6F-8D61-D86836F514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114">
            <a:extLst>
              <a:ext uri="{FF2B5EF4-FFF2-40B4-BE49-F238E27FC236}">
                <a16:creationId xmlns:a16="http://schemas.microsoft.com/office/drawing/2014/main" id="{2F09AE87-276F-46CC-9E49-A2589114B8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2926573-416E-4D09-A756-60274BFD1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58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115">
            <a:extLst>
              <a:ext uri="{FF2B5EF4-FFF2-40B4-BE49-F238E27FC236}">
                <a16:creationId xmlns:a16="http://schemas.microsoft.com/office/drawing/2014/main" id="{7D6346DA-C9AB-49E0-A187-B4EEA8E496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116">
            <a:extLst>
              <a:ext uri="{FF2B5EF4-FFF2-40B4-BE49-F238E27FC236}">
                <a16:creationId xmlns:a16="http://schemas.microsoft.com/office/drawing/2014/main" id="{55FEBC49-FDBA-498F-A497-45E282C3D0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820E997-0FEC-44B9-BF07-B8424AE4E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89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9">
            <a:extLst>
              <a:ext uri="{FF2B5EF4-FFF2-40B4-BE49-F238E27FC236}">
                <a16:creationId xmlns:a16="http://schemas.microsoft.com/office/drawing/2014/main" id="{18DCC14E-90C6-48CB-84FE-D44C66C5CC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10">
            <a:extLst>
              <a:ext uri="{FF2B5EF4-FFF2-40B4-BE49-F238E27FC236}">
                <a16:creationId xmlns:a16="http://schemas.microsoft.com/office/drawing/2014/main" id="{DBB26D60-4C6F-4C7D-9BFE-321E37309B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8002F50-1275-4385-ADFD-3F864E9E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3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117">
            <a:extLst>
              <a:ext uri="{FF2B5EF4-FFF2-40B4-BE49-F238E27FC236}">
                <a16:creationId xmlns:a16="http://schemas.microsoft.com/office/drawing/2014/main" id="{2A216DE4-7CEA-490E-8F5A-28103A12BF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118">
            <a:extLst>
              <a:ext uri="{FF2B5EF4-FFF2-40B4-BE49-F238E27FC236}">
                <a16:creationId xmlns:a16="http://schemas.microsoft.com/office/drawing/2014/main" id="{FF93EBC0-4AA1-4929-A958-D9DD7DE9A1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3961226-14E7-475B-A00F-5FB0387D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119">
            <a:extLst>
              <a:ext uri="{FF2B5EF4-FFF2-40B4-BE49-F238E27FC236}">
                <a16:creationId xmlns:a16="http://schemas.microsoft.com/office/drawing/2014/main" id="{A8CFB7AC-3955-4BC9-9460-6DCA91CFEF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120">
            <a:extLst>
              <a:ext uri="{FF2B5EF4-FFF2-40B4-BE49-F238E27FC236}">
                <a16:creationId xmlns:a16="http://schemas.microsoft.com/office/drawing/2014/main" id="{1CEF5CCF-6FF9-4663-B3E5-C484C17A71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F60D566-B6E2-41C0-8A16-818E1152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5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121">
            <a:extLst>
              <a:ext uri="{FF2B5EF4-FFF2-40B4-BE49-F238E27FC236}">
                <a16:creationId xmlns:a16="http://schemas.microsoft.com/office/drawing/2014/main" id="{4021A7A4-2F18-4BB1-B34A-FD03FB8E04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122">
            <a:extLst>
              <a:ext uri="{FF2B5EF4-FFF2-40B4-BE49-F238E27FC236}">
                <a16:creationId xmlns:a16="http://schemas.microsoft.com/office/drawing/2014/main" id="{12583893-FD16-43BA-871F-87637CB7BA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2FED4F3-AB64-4ADA-8A8F-9C66A12FF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95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123">
            <a:extLst>
              <a:ext uri="{FF2B5EF4-FFF2-40B4-BE49-F238E27FC236}">
                <a16:creationId xmlns:a16="http://schemas.microsoft.com/office/drawing/2014/main" id="{17B70FCE-6D12-4B65-903B-522E2C84E1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Unvan 3">
            <a:extLst>
              <a:ext uri="{FF2B5EF4-FFF2-40B4-BE49-F238E27FC236}">
                <a16:creationId xmlns:a16="http://schemas.microsoft.com/office/drawing/2014/main" id="{87891F62-1F89-4720-9149-5B3F44721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725339"/>
            <a:ext cx="5655906" cy="1325563"/>
          </a:xfrm>
          <a:noFill/>
          <a:ln cmpd="tri">
            <a:solidFill>
              <a:schemeClr val="bg1">
                <a:lumMod val="85000"/>
                <a:alpha val="57000"/>
              </a:schemeClr>
            </a:solidFill>
          </a:ln>
        </p:spPr>
        <p:txBody>
          <a:bodyPr>
            <a:normAutofit/>
          </a:bodyPr>
          <a:lstStyle/>
          <a:p>
            <a:pPr algn="r"/>
            <a:r>
              <a:rPr lang="tr-TR" sz="1800" dirty="0"/>
              <a:t>ONTEKS COLLECTION</a:t>
            </a:r>
            <a:br>
              <a:rPr lang="tr-TR" sz="1800" dirty="0"/>
            </a:br>
            <a:r>
              <a:rPr lang="tr-TR" sz="1800" dirty="0">
                <a:hlinkClick r:id="rId4"/>
              </a:rPr>
              <a:t>http://instagram.com/onteks</a:t>
            </a:r>
            <a:endParaRPr lang="en-US" sz="1800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681D10A-3A91-4F77-866E-0D17CE5A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20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11">
            <a:extLst>
              <a:ext uri="{FF2B5EF4-FFF2-40B4-BE49-F238E27FC236}">
                <a16:creationId xmlns:a16="http://schemas.microsoft.com/office/drawing/2014/main" id="{AD986712-A6F7-42D8-9022-ACCF60CB3F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12">
            <a:extLst>
              <a:ext uri="{FF2B5EF4-FFF2-40B4-BE49-F238E27FC236}">
                <a16:creationId xmlns:a16="http://schemas.microsoft.com/office/drawing/2014/main" id="{8F989AE1-4941-46DE-9A59-305926F9B8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8853734-9DC9-44CC-B2CF-87A15B4A6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30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13">
            <a:extLst>
              <a:ext uri="{FF2B5EF4-FFF2-40B4-BE49-F238E27FC236}">
                <a16:creationId xmlns:a16="http://schemas.microsoft.com/office/drawing/2014/main" id="{29D621A1-5ECD-4B6A-A497-49C6305476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14">
            <a:extLst>
              <a:ext uri="{FF2B5EF4-FFF2-40B4-BE49-F238E27FC236}">
                <a16:creationId xmlns:a16="http://schemas.microsoft.com/office/drawing/2014/main" id="{6D9484B6-2894-4348-883E-B26F208C17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3DE05D3-BD32-4B18-9169-A78CF5B07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70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15">
            <a:extLst>
              <a:ext uri="{FF2B5EF4-FFF2-40B4-BE49-F238E27FC236}">
                <a16:creationId xmlns:a16="http://schemas.microsoft.com/office/drawing/2014/main" id="{19F1725D-A824-44FD-972E-3F6A9B703A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1687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16">
            <a:extLst>
              <a:ext uri="{FF2B5EF4-FFF2-40B4-BE49-F238E27FC236}">
                <a16:creationId xmlns:a16="http://schemas.microsoft.com/office/drawing/2014/main" id="{D4C73410-672A-48D9-A309-EB3F66F993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650" y="457200"/>
            <a:ext cx="33401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225DBE0-C15B-4F41-BDE1-7147B9AAB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93D5-EC61-4291-BBC1-658AB66B20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29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00">
        <p15:prstTrans prst="pageCurlDouble"/>
        <p:sndAc>
          <p:stSnd>
            <p:snd r:embed="rId2" name="arrow.wav"/>
          </p:stSnd>
        </p:sndAc>
      </p:transition>
    </mc:Choice>
    <mc:Fallback xmlns="">
      <p:transition spd="slow" advTm="1000">
        <p:fade/>
        <p:sndAc>
          <p:stSnd>
            <p:snd r:embed="rId5" name="arrow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</TotalTime>
  <Words>72</Words>
  <Application>Microsoft Office PowerPoint</Application>
  <PresentationFormat>Geniş ekran</PresentationFormat>
  <Paragraphs>69</Paragraphs>
  <Slides>63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63</vt:i4>
      </vt:variant>
    </vt:vector>
  </HeadingPairs>
  <TitlesOfParts>
    <vt:vector size="67" baseType="lpstr">
      <vt:lpstr>Arial</vt:lpstr>
      <vt:lpstr>Calibri</vt:lpstr>
      <vt:lpstr>Calibri Light</vt:lpstr>
      <vt:lpstr>Office Teması</vt:lpstr>
      <vt:lpstr>ONTEKS COLLECTION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ONTEKS COLLECTION http://instagram.com/onteks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ONTEKS COLLECTION</dc:title>
  <dc:creator>laura</dc:creator>
  <cp:lastModifiedBy>laura</cp:lastModifiedBy>
  <cp:revision>3</cp:revision>
  <dcterms:created xsi:type="dcterms:W3CDTF">2024-09-19T11:12:12Z</dcterms:created>
  <dcterms:modified xsi:type="dcterms:W3CDTF">2024-09-19T12:30:27Z</dcterms:modified>
</cp:coreProperties>
</file>